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380" r:id="rId2"/>
    <p:sldId id="512" r:id="rId3"/>
    <p:sldId id="408" r:id="rId4"/>
    <p:sldId id="514" r:id="rId5"/>
    <p:sldId id="519" r:id="rId6"/>
    <p:sldId id="520" r:id="rId7"/>
    <p:sldId id="516" r:id="rId8"/>
    <p:sldId id="521" r:id="rId9"/>
    <p:sldId id="518" r:id="rId10"/>
    <p:sldId id="522" r:id="rId11"/>
    <p:sldId id="524" r:id="rId12"/>
    <p:sldId id="525" r:id="rId13"/>
    <p:sldId id="526" r:id="rId14"/>
    <p:sldId id="527"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8416"/>
    <a:srgbClr val="ED9A1F"/>
    <a:srgbClr val="EBA61D"/>
    <a:srgbClr val="EA7A1E"/>
    <a:srgbClr val="ECA71C"/>
    <a:srgbClr val="EE841A"/>
    <a:srgbClr val="F27A16"/>
    <a:srgbClr val="B74709"/>
    <a:srgbClr val="F07518"/>
    <a:srgbClr val="8A4B0C"/>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89" autoAdjust="0"/>
    <p:restoredTop sz="94660"/>
  </p:normalViewPr>
  <p:slideViewPr>
    <p:cSldViewPr>
      <p:cViewPr varScale="1">
        <p:scale>
          <a:sx n="83" d="100"/>
          <a:sy n="83" d="100"/>
        </p:scale>
        <p:origin x="-1421" y="-77"/>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4326FF-DFBE-4C50-9F3A-A239E967DC73}" type="datetimeFigureOut">
              <a:rPr lang="en-GB" smtClean="0"/>
              <a:pPr/>
              <a:t>18/05/2026</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1247930-B6CB-43FE-BF33-CA7C3A7D293A}" type="slidenum">
              <a:rPr lang="en-GB" smtClean="0"/>
              <a:pPr/>
              <a:t>‹#›</a:t>
            </a:fld>
            <a:endParaRPr lang="en-GB"/>
          </a:p>
        </p:txBody>
      </p:sp>
    </p:spTree>
    <p:extLst>
      <p:ext uri="{BB962C8B-B14F-4D97-AF65-F5344CB8AC3E}">
        <p14:creationId xmlns:p14="http://schemas.microsoft.com/office/powerpoint/2010/main" xmlns="" val="19389809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5428E83D-5E9B-4EDC-A196-E62D923A1A5F}" type="datetimeFigureOut">
              <a:rPr lang="en-GB" smtClean="0"/>
              <a:pPr/>
              <a:t>18/05/2026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1F2B019-E588-4477-8CDD-A694A5ABA1A0}" type="slidenum">
              <a:rPr lang="en-GB" smtClean="0"/>
              <a:pPr/>
              <a:t>‹#›</a:t>
            </a:fld>
            <a:endParaRPr lang="en-GB"/>
          </a:p>
        </p:txBody>
      </p:sp>
    </p:spTree>
    <p:extLst>
      <p:ext uri="{BB962C8B-B14F-4D97-AF65-F5344CB8AC3E}">
        <p14:creationId xmlns:p14="http://schemas.microsoft.com/office/powerpoint/2010/main" xmlns="" val="6340388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428E83D-5E9B-4EDC-A196-E62D923A1A5F}" type="datetimeFigureOut">
              <a:rPr lang="en-GB" smtClean="0"/>
              <a:pPr/>
              <a:t>18/05/2026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1F2B019-E588-4477-8CDD-A694A5ABA1A0}" type="slidenum">
              <a:rPr lang="en-GB" smtClean="0"/>
              <a:pPr/>
              <a:t>‹#›</a:t>
            </a:fld>
            <a:endParaRPr lang="en-GB"/>
          </a:p>
        </p:txBody>
      </p:sp>
    </p:spTree>
    <p:extLst>
      <p:ext uri="{BB962C8B-B14F-4D97-AF65-F5344CB8AC3E}">
        <p14:creationId xmlns:p14="http://schemas.microsoft.com/office/powerpoint/2010/main" xmlns="" val="386633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428E83D-5E9B-4EDC-A196-E62D923A1A5F}" type="datetimeFigureOut">
              <a:rPr lang="en-GB" smtClean="0"/>
              <a:pPr/>
              <a:t>18/05/2026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1F2B019-E588-4477-8CDD-A694A5ABA1A0}" type="slidenum">
              <a:rPr lang="en-GB" smtClean="0"/>
              <a:pPr/>
              <a:t>‹#›</a:t>
            </a:fld>
            <a:endParaRPr lang="en-GB"/>
          </a:p>
        </p:txBody>
      </p:sp>
    </p:spTree>
    <p:extLst>
      <p:ext uri="{BB962C8B-B14F-4D97-AF65-F5344CB8AC3E}">
        <p14:creationId xmlns:p14="http://schemas.microsoft.com/office/powerpoint/2010/main" xmlns="" val="3657476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428E83D-5E9B-4EDC-A196-E62D923A1A5F}" type="datetimeFigureOut">
              <a:rPr lang="en-GB" smtClean="0"/>
              <a:pPr/>
              <a:t>18/05/2026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1F2B019-E588-4477-8CDD-A694A5ABA1A0}" type="slidenum">
              <a:rPr lang="en-GB" smtClean="0"/>
              <a:pPr/>
              <a:t>‹#›</a:t>
            </a:fld>
            <a:endParaRPr lang="en-GB"/>
          </a:p>
        </p:txBody>
      </p:sp>
    </p:spTree>
    <p:extLst>
      <p:ext uri="{BB962C8B-B14F-4D97-AF65-F5344CB8AC3E}">
        <p14:creationId xmlns:p14="http://schemas.microsoft.com/office/powerpoint/2010/main" xmlns="" val="41365048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428E83D-5E9B-4EDC-A196-E62D923A1A5F}" type="datetimeFigureOut">
              <a:rPr lang="en-GB" smtClean="0"/>
              <a:pPr/>
              <a:t>18/05/2026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1F2B019-E588-4477-8CDD-A694A5ABA1A0}" type="slidenum">
              <a:rPr lang="en-GB" smtClean="0"/>
              <a:pPr/>
              <a:t>‹#›</a:t>
            </a:fld>
            <a:endParaRPr lang="en-GB"/>
          </a:p>
        </p:txBody>
      </p:sp>
    </p:spTree>
    <p:extLst>
      <p:ext uri="{BB962C8B-B14F-4D97-AF65-F5344CB8AC3E}">
        <p14:creationId xmlns:p14="http://schemas.microsoft.com/office/powerpoint/2010/main" xmlns="" val="3580810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5428E83D-5E9B-4EDC-A196-E62D923A1A5F}" type="datetimeFigureOut">
              <a:rPr lang="en-GB" smtClean="0"/>
              <a:pPr/>
              <a:t>18/05/2026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1F2B019-E588-4477-8CDD-A694A5ABA1A0}" type="slidenum">
              <a:rPr lang="en-GB" smtClean="0"/>
              <a:pPr/>
              <a:t>‹#›</a:t>
            </a:fld>
            <a:endParaRPr lang="en-GB"/>
          </a:p>
        </p:txBody>
      </p:sp>
    </p:spTree>
    <p:extLst>
      <p:ext uri="{BB962C8B-B14F-4D97-AF65-F5344CB8AC3E}">
        <p14:creationId xmlns:p14="http://schemas.microsoft.com/office/powerpoint/2010/main" xmlns="" val="5101771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5428E83D-5E9B-4EDC-A196-E62D923A1A5F}" type="datetimeFigureOut">
              <a:rPr lang="en-GB" smtClean="0"/>
              <a:pPr/>
              <a:t>18/05/2026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1F2B019-E588-4477-8CDD-A694A5ABA1A0}" type="slidenum">
              <a:rPr lang="en-GB" smtClean="0"/>
              <a:pPr/>
              <a:t>‹#›</a:t>
            </a:fld>
            <a:endParaRPr lang="en-GB"/>
          </a:p>
        </p:txBody>
      </p:sp>
    </p:spTree>
    <p:extLst>
      <p:ext uri="{BB962C8B-B14F-4D97-AF65-F5344CB8AC3E}">
        <p14:creationId xmlns:p14="http://schemas.microsoft.com/office/powerpoint/2010/main" xmlns="" val="2748557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5428E83D-5E9B-4EDC-A196-E62D923A1A5F}" type="datetimeFigureOut">
              <a:rPr lang="en-GB" smtClean="0"/>
              <a:pPr/>
              <a:t>18/05/2026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1F2B019-E588-4477-8CDD-A694A5ABA1A0}" type="slidenum">
              <a:rPr lang="en-GB" smtClean="0"/>
              <a:pPr/>
              <a:t>‹#›</a:t>
            </a:fld>
            <a:endParaRPr lang="en-GB"/>
          </a:p>
        </p:txBody>
      </p:sp>
    </p:spTree>
    <p:extLst>
      <p:ext uri="{BB962C8B-B14F-4D97-AF65-F5344CB8AC3E}">
        <p14:creationId xmlns:p14="http://schemas.microsoft.com/office/powerpoint/2010/main" xmlns="" val="33382860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28E83D-5E9B-4EDC-A196-E62D923A1A5F}" type="datetimeFigureOut">
              <a:rPr lang="en-GB" smtClean="0"/>
              <a:pPr/>
              <a:t>18/05/2026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1F2B019-E588-4477-8CDD-A694A5ABA1A0}" type="slidenum">
              <a:rPr lang="en-GB" smtClean="0"/>
              <a:pPr/>
              <a:t>‹#›</a:t>
            </a:fld>
            <a:endParaRPr lang="en-GB"/>
          </a:p>
        </p:txBody>
      </p:sp>
    </p:spTree>
    <p:extLst>
      <p:ext uri="{BB962C8B-B14F-4D97-AF65-F5344CB8AC3E}">
        <p14:creationId xmlns:p14="http://schemas.microsoft.com/office/powerpoint/2010/main" xmlns="" val="38941175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428E83D-5E9B-4EDC-A196-E62D923A1A5F}" type="datetimeFigureOut">
              <a:rPr lang="en-GB" smtClean="0"/>
              <a:pPr/>
              <a:t>18/05/2026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1F2B019-E588-4477-8CDD-A694A5ABA1A0}" type="slidenum">
              <a:rPr lang="en-GB" smtClean="0"/>
              <a:pPr/>
              <a:t>‹#›</a:t>
            </a:fld>
            <a:endParaRPr lang="en-GB"/>
          </a:p>
        </p:txBody>
      </p:sp>
    </p:spTree>
    <p:extLst>
      <p:ext uri="{BB962C8B-B14F-4D97-AF65-F5344CB8AC3E}">
        <p14:creationId xmlns:p14="http://schemas.microsoft.com/office/powerpoint/2010/main" xmlns="" val="11897594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428E83D-5E9B-4EDC-A196-E62D923A1A5F}" type="datetimeFigureOut">
              <a:rPr lang="en-GB" smtClean="0"/>
              <a:pPr/>
              <a:t>18/05/2026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1F2B019-E588-4477-8CDD-A694A5ABA1A0}" type="slidenum">
              <a:rPr lang="en-GB" smtClean="0"/>
              <a:pPr/>
              <a:t>‹#›</a:t>
            </a:fld>
            <a:endParaRPr lang="en-GB"/>
          </a:p>
        </p:txBody>
      </p:sp>
    </p:spTree>
    <p:extLst>
      <p:ext uri="{BB962C8B-B14F-4D97-AF65-F5344CB8AC3E}">
        <p14:creationId xmlns:p14="http://schemas.microsoft.com/office/powerpoint/2010/main" xmlns="" val="4496487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28E83D-5E9B-4EDC-A196-E62D923A1A5F}" type="datetimeFigureOut">
              <a:rPr lang="en-GB" smtClean="0"/>
              <a:pPr/>
              <a:t>18/05/2026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F2B019-E588-4477-8CDD-A694A5ABA1A0}" type="slidenum">
              <a:rPr lang="en-GB" smtClean="0"/>
              <a:pPr/>
              <a:t>‹#›</a:t>
            </a:fld>
            <a:endParaRPr lang="en-GB"/>
          </a:p>
        </p:txBody>
      </p:sp>
    </p:spTree>
    <p:extLst>
      <p:ext uri="{BB962C8B-B14F-4D97-AF65-F5344CB8AC3E}">
        <p14:creationId xmlns:p14="http://schemas.microsoft.com/office/powerpoint/2010/main" xmlns="" val="6423722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6C9D0734-EC4D-6189-9366-03F4F3355A21}"/>
              </a:ext>
            </a:extLst>
          </p:cNvPr>
          <p:cNvSpPr txBox="1"/>
          <p:nvPr/>
        </p:nvSpPr>
        <p:spPr>
          <a:xfrm>
            <a:off x="215516" y="1536174"/>
            <a:ext cx="8712968" cy="5016758"/>
          </a:xfrm>
          <a:prstGeom prst="rect">
            <a:avLst/>
          </a:prstGeom>
          <a:noFill/>
        </p:spPr>
        <p:txBody>
          <a:bodyPr wrap="square" rtlCol="0">
            <a:spAutoFit/>
          </a:bodyPr>
          <a:lstStyle/>
          <a:p>
            <a:pPr algn="ctr"/>
            <a:r>
              <a:rPr lang="en-GB" sz="8000" dirty="0"/>
              <a:t>New Barn</a:t>
            </a:r>
          </a:p>
          <a:p>
            <a:pPr algn="ctr"/>
            <a:r>
              <a:rPr lang="en-GB" sz="8000" dirty="0"/>
              <a:t>Christian Fellowship</a:t>
            </a:r>
          </a:p>
          <a:p>
            <a:pPr algn="ctr"/>
            <a:r>
              <a:rPr lang="en-GB" sz="8000" dirty="0"/>
              <a:t>17/05/2026</a:t>
            </a:r>
          </a:p>
          <a:p>
            <a:pPr algn="ctr"/>
            <a:endParaRPr lang="en-GB" sz="8000" dirty="0"/>
          </a:p>
        </p:txBody>
      </p:sp>
    </p:spTree>
    <p:extLst>
      <p:ext uri="{BB962C8B-B14F-4D97-AF65-F5344CB8AC3E}">
        <p14:creationId xmlns:p14="http://schemas.microsoft.com/office/powerpoint/2010/main" xmlns="" val="1271634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xmlns="" id="{AAEA0076-3C41-5375-BA68-FF75878F274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xmlns="" id="{3101BA42-D10B-4A03-2534-E288C3E39B1D}"/>
              </a:ext>
            </a:extLst>
          </p:cNvPr>
          <p:cNvSpPr txBox="1"/>
          <p:nvPr/>
        </p:nvSpPr>
        <p:spPr>
          <a:xfrm>
            <a:off x="405411" y="692696"/>
            <a:ext cx="7983014" cy="5770811"/>
          </a:xfrm>
          <a:prstGeom prst="rect">
            <a:avLst/>
          </a:prstGeom>
          <a:noFill/>
        </p:spPr>
        <p:txBody>
          <a:bodyPr wrap="square" rtlCol="0">
            <a:spAutoFit/>
          </a:bodyPr>
          <a:lstStyle/>
          <a:p>
            <a:r>
              <a:rPr lang="en-GB" sz="3000" dirty="0"/>
              <a:t>3) Hang in there in times of waiting</a:t>
            </a:r>
          </a:p>
          <a:p>
            <a:pPr marL="342900" indent="-342900">
              <a:buAutoNum type="arabicParenR"/>
            </a:pPr>
            <a:endParaRPr lang="en-GB" sz="3000" dirty="0"/>
          </a:p>
          <a:p>
            <a:r>
              <a:rPr lang="en-GB" sz="2800" dirty="0"/>
              <a:t>1 Thessalonians 3:6</a:t>
            </a:r>
          </a:p>
          <a:p>
            <a:r>
              <a:rPr lang="en-GB" sz="2500" dirty="0"/>
              <a:t>… Timothy has just now come to us from you and has brought good news.</a:t>
            </a:r>
          </a:p>
          <a:p>
            <a:endParaRPr lang="en-GB" sz="2500" dirty="0"/>
          </a:p>
          <a:p>
            <a:r>
              <a:rPr lang="en-GB" sz="2800" dirty="0"/>
              <a:t>Psalm 62:5 (ESV)</a:t>
            </a:r>
          </a:p>
          <a:p>
            <a:r>
              <a:rPr lang="en-GB" sz="2500" dirty="0"/>
              <a:t>For God alone, O my soul, wait in silence,</a:t>
            </a:r>
            <a:br>
              <a:rPr lang="en-GB" sz="2500" dirty="0"/>
            </a:br>
            <a:r>
              <a:rPr lang="en-GB" sz="2500" dirty="0"/>
              <a:t>    for my hope is from him.</a:t>
            </a:r>
          </a:p>
          <a:p>
            <a:endParaRPr lang="en-GB" sz="2500" dirty="0"/>
          </a:p>
          <a:p>
            <a:r>
              <a:rPr lang="en-GB" sz="2800" dirty="0"/>
              <a:t>Psalm 37:34 (NKJV)</a:t>
            </a:r>
          </a:p>
          <a:p>
            <a:r>
              <a:rPr lang="en-GB" sz="2500" dirty="0"/>
              <a:t>Wait on the </a:t>
            </a:r>
            <a:r>
              <a:rPr lang="en-GB" sz="2500" cap="small" dirty="0"/>
              <a:t>Lord</a:t>
            </a:r>
            <a:r>
              <a:rPr lang="en-GB" sz="2500" dirty="0"/>
              <a:t>,</a:t>
            </a:r>
            <a:br>
              <a:rPr lang="en-GB" sz="2500" dirty="0"/>
            </a:br>
            <a:r>
              <a:rPr lang="en-GB" sz="2500" dirty="0"/>
              <a:t>And keep His way,</a:t>
            </a:r>
            <a:br>
              <a:rPr lang="en-GB" sz="2500" dirty="0"/>
            </a:br>
            <a:r>
              <a:rPr lang="en-GB" sz="2500" dirty="0"/>
              <a:t>And He shall exalt you to inherit the land…</a:t>
            </a:r>
          </a:p>
        </p:txBody>
      </p:sp>
    </p:spTree>
    <p:extLst>
      <p:ext uri="{BB962C8B-B14F-4D97-AF65-F5344CB8AC3E}">
        <p14:creationId xmlns:p14="http://schemas.microsoft.com/office/powerpoint/2010/main" xmlns="" val="28215974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xmlns="" id="{BB73C4B6-B23E-BB93-1561-1730CE79A1E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xmlns="" id="{670BC9C2-1243-EA77-F0AC-D9211455DAAB}"/>
              </a:ext>
            </a:extLst>
          </p:cNvPr>
          <p:cNvSpPr txBox="1"/>
          <p:nvPr/>
        </p:nvSpPr>
        <p:spPr>
          <a:xfrm>
            <a:off x="405410" y="692696"/>
            <a:ext cx="5976893" cy="1384995"/>
          </a:xfrm>
          <a:prstGeom prst="rect">
            <a:avLst/>
          </a:prstGeom>
          <a:noFill/>
        </p:spPr>
        <p:txBody>
          <a:bodyPr wrap="none" rtlCol="0">
            <a:spAutoFit/>
          </a:bodyPr>
          <a:lstStyle/>
          <a:p>
            <a:r>
              <a:rPr lang="en-GB" sz="2800" dirty="0"/>
              <a:t>1) Hang in there in times of desperation</a:t>
            </a:r>
          </a:p>
          <a:p>
            <a:r>
              <a:rPr lang="en-GB" sz="2800" dirty="0"/>
              <a:t>2) Hang in there in times of persecution</a:t>
            </a:r>
          </a:p>
          <a:p>
            <a:r>
              <a:rPr lang="en-GB" sz="2800" dirty="0"/>
              <a:t>3) Hang in there in times of waiting</a:t>
            </a:r>
          </a:p>
        </p:txBody>
      </p:sp>
    </p:spTree>
    <p:extLst>
      <p:ext uri="{BB962C8B-B14F-4D97-AF65-F5344CB8AC3E}">
        <p14:creationId xmlns:p14="http://schemas.microsoft.com/office/powerpoint/2010/main" xmlns="" val="21957031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xmlns="" id="{A68DB572-F400-FE80-70F5-E579EFC619B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xmlns="" id="{80ED130D-F0D1-6716-7F97-28701B795917}"/>
              </a:ext>
            </a:extLst>
          </p:cNvPr>
          <p:cNvSpPr txBox="1"/>
          <p:nvPr/>
        </p:nvSpPr>
        <p:spPr>
          <a:xfrm>
            <a:off x="405410" y="692696"/>
            <a:ext cx="7967438" cy="3354765"/>
          </a:xfrm>
          <a:prstGeom prst="rect">
            <a:avLst/>
          </a:prstGeom>
          <a:noFill/>
        </p:spPr>
        <p:txBody>
          <a:bodyPr wrap="none" rtlCol="0">
            <a:spAutoFit/>
          </a:bodyPr>
          <a:lstStyle/>
          <a:p>
            <a:r>
              <a:rPr lang="en-GB" sz="2800" dirty="0"/>
              <a:t>1) Hang in there in times of desperation</a:t>
            </a:r>
          </a:p>
          <a:p>
            <a:r>
              <a:rPr lang="en-GB" sz="2800" dirty="0"/>
              <a:t>2) Hang in there in times of persecution</a:t>
            </a:r>
          </a:p>
          <a:p>
            <a:r>
              <a:rPr lang="en-GB" sz="2800" dirty="0"/>
              <a:t>3) Hang in there in times of waiting</a:t>
            </a:r>
          </a:p>
          <a:p>
            <a:endParaRPr lang="en-GB" sz="2500" dirty="0"/>
          </a:p>
          <a:p>
            <a:r>
              <a:rPr lang="en-GB" sz="2800" dirty="0"/>
              <a:t>John 16:33 (ESV)</a:t>
            </a:r>
          </a:p>
          <a:p>
            <a:r>
              <a:rPr lang="en-GB" sz="2500" dirty="0"/>
              <a:t>“… In this world you will have trouble. But take heart! I have</a:t>
            </a:r>
          </a:p>
          <a:p>
            <a:r>
              <a:rPr lang="en-GB" sz="2500" dirty="0"/>
              <a:t>overcome the world.”</a:t>
            </a:r>
          </a:p>
          <a:p>
            <a:endParaRPr lang="en-GB" sz="2500" dirty="0"/>
          </a:p>
        </p:txBody>
      </p:sp>
    </p:spTree>
    <p:extLst>
      <p:ext uri="{BB962C8B-B14F-4D97-AF65-F5344CB8AC3E}">
        <p14:creationId xmlns:p14="http://schemas.microsoft.com/office/powerpoint/2010/main" xmlns="" val="20055942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xmlns="" id="{4C2FB19C-D97B-47AE-A776-33E8170A77C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xmlns="" id="{25DA16E8-047B-7689-ADF1-8710929459FC}"/>
              </a:ext>
            </a:extLst>
          </p:cNvPr>
          <p:cNvSpPr txBox="1"/>
          <p:nvPr/>
        </p:nvSpPr>
        <p:spPr>
          <a:xfrm>
            <a:off x="405410" y="692696"/>
            <a:ext cx="7967438" cy="4555093"/>
          </a:xfrm>
          <a:prstGeom prst="rect">
            <a:avLst/>
          </a:prstGeom>
          <a:noFill/>
        </p:spPr>
        <p:txBody>
          <a:bodyPr wrap="none" rtlCol="0">
            <a:spAutoFit/>
          </a:bodyPr>
          <a:lstStyle/>
          <a:p>
            <a:r>
              <a:rPr lang="en-GB" sz="2800" dirty="0"/>
              <a:t>1) Hang in there in times of desperation</a:t>
            </a:r>
          </a:p>
          <a:p>
            <a:r>
              <a:rPr lang="en-GB" sz="2800" dirty="0"/>
              <a:t>2) Hang in there in times of persecution</a:t>
            </a:r>
          </a:p>
          <a:p>
            <a:r>
              <a:rPr lang="en-GB" sz="2800" dirty="0"/>
              <a:t>3) Hang in there in times of waiting</a:t>
            </a:r>
          </a:p>
          <a:p>
            <a:endParaRPr lang="en-GB" sz="2500" dirty="0"/>
          </a:p>
          <a:p>
            <a:r>
              <a:rPr lang="en-GB" sz="2800" dirty="0"/>
              <a:t>John 16:33 (ESV)</a:t>
            </a:r>
          </a:p>
          <a:p>
            <a:r>
              <a:rPr lang="en-GB" sz="2500" dirty="0"/>
              <a:t>“… In this world you will have trouble. But take heart! I have</a:t>
            </a:r>
          </a:p>
          <a:p>
            <a:r>
              <a:rPr lang="en-GB" sz="2500" dirty="0"/>
              <a:t>overcome the world.”</a:t>
            </a:r>
          </a:p>
          <a:p>
            <a:endParaRPr lang="en-GB" sz="2500" dirty="0"/>
          </a:p>
          <a:p>
            <a:r>
              <a:rPr lang="en-GB" sz="2800" dirty="0"/>
              <a:t>Hebrews 11:1</a:t>
            </a:r>
          </a:p>
          <a:p>
            <a:r>
              <a:rPr lang="en-GB" sz="2500" dirty="0"/>
              <a:t>Now faith is confidence in what we hope for and assurance </a:t>
            </a:r>
          </a:p>
          <a:p>
            <a:r>
              <a:rPr lang="en-GB" sz="2500" dirty="0"/>
              <a:t>about what we do not see.</a:t>
            </a:r>
          </a:p>
        </p:txBody>
      </p:sp>
    </p:spTree>
    <p:extLst>
      <p:ext uri="{BB962C8B-B14F-4D97-AF65-F5344CB8AC3E}">
        <p14:creationId xmlns:p14="http://schemas.microsoft.com/office/powerpoint/2010/main" xmlns="" val="41818751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xmlns="" id="{2459BFAD-18F3-8613-3DA6-FAC620B50AA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xmlns="" id="{C951A3EC-3236-6B41-4875-3309F94835C4}"/>
              </a:ext>
            </a:extLst>
          </p:cNvPr>
          <p:cNvSpPr txBox="1"/>
          <p:nvPr/>
        </p:nvSpPr>
        <p:spPr>
          <a:xfrm>
            <a:off x="405410" y="692696"/>
            <a:ext cx="8333050" cy="6140142"/>
          </a:xfrm>
          <a:prstGeom prst="rect">
            <a:avLst/>
          </a:prstGeom>
          <a:noFill/>
        </p:spPr>
        <p:txBody>
          <a:bodyPr wrap="none" rtlCol="0">
            <a:spAutoFit/>
          </a:bodyPr>
          <a:lstStyle/>
          <a:p>
            <a:r>
              <a:rPr lang="en-GB" sz="2800" dirty="0"/>
              <a:t>1) Hang in there in times of desperation</a:t>
            </a:r>
          </a:p>
          <a:p>
            <a:r>
              <a:rPr lang="en-GB" sz="2800" dirty="0"/>
              <a:t>2) Hang in there in times of persecution</a:t>
            </a:r>
          </a:p>
          <a:p>
            <a:r>
              <a:rPr lang="en-GB" sz="2800" dirty="0"/>
              <a:t>3) Hang in there in times of waiting</a:t>
            </a:r>
          </a:p>
          <a:p>
            <a:endParaRPr lang="en-GB" sz="2500" dirty="0"/>
          </a:p>
          <a:p>
            <a:r>
              <a:rPr lang="en-GB" sz="2800" dirty="0"/>
              <a:t>John 16:33 (ESV)</a:t>
            </a:r>
          </a:p>
          <a:p>
            <a:r>
              <a:rPr lang="en-GB" sz="2500" dirty="0"/>
              <a:t>“… In this world you will have trouble. But take heart! I have</a:t>
            </a:r>
          </a:p>
          <a:p>
            <a:r>
              <a:rPr lang="en-GB" sz="2500" dirty="0"/>
              <a:t>overcome the world.”</a:t>
            </a:r>
          </a:p>
          <a:p>
            <a:endParaRPr lang="en-GB" sz="2500" dirty="0"/>
          </a:p>
          <a:p>
            <a:r>
              <a:rPr lang="en-GB" sz="2800" dirty="0"/>
              <a:t>Hebrews 11:1</a:t>
            </a:r>
          </a:p>
          <a:p>
            <a:r>
              <a:rPr lang="en-GB" sz="2500" dirty="0"/>
              <a:t>Now faith is confidence in what we hope for and assurance </a:t>
            </a:r>
          </a:p>
          <a:p>
            <a:r>
              <a:rPr lang="en-GB" sz="2500" dirty="0"/>
              <a:t>about what we do not see.</a:t>
            </a:r>
          </a:p>
          <a:p>
            <a:endParaRPr lang="en-GB" sz="2500" dirty="0"/>
          </a:p>
          <a:p>
            <a:r>
              <a:rPr lang="en-GB" sz="2800" dirty="0"/>
              <a:t>Philippians 1:6</a:t>
            </a:r>
          </a:p>
          <a:p>
            <a:r>
              <a:rPr lang="en-GB" sz="2500" dirty="0"/>
              <a:t>Being confident of this, that He who began a good work in you</a:t>
            </a:r>
          </a:p>
          <a:p>
            <a:r>
              <a:rPr lang="en-GB" sz="2500" dirty="0"/>
              <a:t>will carry it on to completion until the day of Christ Jesus. </a:t>
            </a:r>
          </a:p>
        </p:txBody>
      </p:sp>
    </p:spTree>
    <p:extLst>
      <p:ext uri="{BB962C8B-B14F-4D97-AF65-F5344CB8AC3E}">
        <p14:creationId xmlns:p14="http://schemas.microsoft.com/office/powerpoint/2010/main" xmlns="" val="1826448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xmlns="" id="{5E68C01B-911D-23DD-D3FC-588367E5782A}"/>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841730" y="0"/>
            <a:ext cx="5460540" cy="5491217"/>
          </a:xfrm>
          <a:prstGeom prst="rect">
            <a:avLst/>
          </a:prstGeom>
        </p:spPr>
      </p:pic>
      <p:sp>
        <p:nvSpPr>
          <p:cNvPr id="2" name="TextBox 1">
            <a:extLst>
              <a:ext uri="{FF2B5EF4-FFF2-40B4-BE49-F238E27FC236}">
                <a16:creationId xmlns:a16="http://schemas.microsoft.com/office/drawing/2014/main" xmlns="" id="{806918B1-21B5-D57D-B153-CAB87A6190BC}"/>
              </a:ext>
            </a:extLst>
          </p:cNvPr>
          <p:cNvSpPr txBox="1"/>
          <p:nvPr/>
        </p:nvSpPr>
        <p:spPr>
          <a:xfrm>
            <a:off x="251521" y="5805264"/>
            <a:ext cx="8640959" cy="615553"/>
          </a:xfrm>
          <a:prstGeom prst="rect">
            <a:avLst/>
          </a:prstGeom>
          <a:noFill/>
        </p:spPr>
        <p:txBody>
          <a:bodyPr wrap="square" rtlCol="0">
            <a:spAutoFit/>
          </a:bodyPr>
          <a:lstStyle/>
          <a:p>
            <a:pPr algn="ctr"/>
            <a:r>
              <a:rPr lang="en-GB" sz="3400" dirty="0"/>
              <a:t>Standing firm in the Lord  -  1 Thessalonians 3:8</a:t>
            </a:r>
          </a:p>
        </p:txBody>
      </p:sp>
    </p:spTree>
    <p:extLst>
      <p:ext uri="{BB962C8B-B14F-4D97-AF65-F5344CB8AC3E}">
        <p14:creationId xmlns:p14="http://schemas.microsoft.com/office/powerpoint/2010/main" xmlns="" val="1385843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62BD782A-0979-7990-5D3F-FA00F1F2F82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27F5D6DB-D094-B4FC-FFEA-4455C5992C5C}"/>
              </a:ext>
            </a:extLst>
          </p:cNvPr>
          <p:cNvSpPr>
            <a:spLocks noGrp="1"/>
          </p:cNvSpPr>
          <p:nvPr>
            <p:ph idx="1"/>
          </p:nvPr>
        </p:nvSpPr>
        <p:spPr>
          <a:xfrm>
            <a:off x="457200" y="548680"/>
            <a:ext cx="8229600" cy="5760640"/>
          </a:xfrm>
        </p:spPr>
        <p:txBody>
          <a:bodyPr>
            <a:noAutofit/>
          </a:bodyPr>
          <a:lstStyle/>
          <a:p>
            <a:pPr marL="0" indent="0">
              <a:lnSpc>
                <a:spcPct val="115000"/>
              </a:lnSpc>
              <a:buNone/>
            </a:pPr>
            <a:r>
              <a:rPr lang="en-GB" sz="2800" b="1" kern="0" dirty="0">
                <a:solidFill>
                  <a:srgbClr val="000000"/>
                </a:solidFill>
                <a:effectLst/>
                <a:latin typeface="+mj-lt"/>
                <a:ea typeface="Times New Roman" panose="02020603050405020304" pitchFamily="18" charset="0"/>
                <a:cs typeface="Calibri" panose="020F0502020204030204" pitchFamily="34" charset="0"/>
              </a:rPr>
              <a:t>1 Thessalonians 2:17-3:13 (NIV)</a:t>
            </a:r>
            <a:endParaRPr lang="en-GB" sz="2800" b="1" dirty="0">
              <a:latin typeface="+mj-lt"/>
            </a:endParaRPr>
          </a:p>
          <a:p>
            <a:pPr marL="0" indent="0">
              <a:buNone/>
            </a:pPr>
            <a:r>
              <a:rPr lang="en-GB" sz="2500" b="1" dirty="0"/>
              <a:t>Paul’s longing to see the Thessalonians</a:t>
            </a:r>
          </a:p>
          <a:p>
            <a:pPr marL="0" indent="0">
              <a:buNone/>
            </a:pPr>
            <a:r>
              <a:rPr lang="en-GB" sz="2000" b="1" baseline="30000" dirty="0"/>
              <a:t>17 </a:t>
            </a:r>
            <a:r>
              <a:rPr lang="en-GB" sz="2000" dirty="0"/>
              <a:t>But, brothers and sisters, when we were orphaned by being separated from you for a short time (in person, not in thought), out of our intense longing we made every effort to see you. </a:t>
            </a:r>
            <a:r>
              <a:rPr lang="en-GB" sz="2000" b="1" baseline="30000" dirty="0"/>
              <a:t>18 </a:t>
            </a:r>
            <a:r>
              <a:rPr lang="en-GB" sz="2000" dirty="0"/>
              <a:t>For we wanted to come to you – certainly I, Paul, did, again and again – but Satan blocked our way. </a:t>
            </a:r>
            <a:r>
              <a:rPr lang="en-GB" sz="2000" b="1" baseline="30000" dirty="0"/>
              <a:t>19 </a:t>
            </a:r>
            <a:r>
              <a:rPr lang="en-GB" sz="2000" dirty="0"/>
              <a:t>For what is our hope, our joy, or the crown in which we will glory in the presence of our Lord Jesus when he comes? Is it not you? </a:t>
            </a:r>
            <a:r>
              <a:rPr lang="en-GB" sz="2000" b="1" baseline="30000" dirty="0"/>
              <a:t>20 </a:t>
            </a:r>
            <a:r>
              <a:rPr lang="en-GB" sz="2000" dirty="0"/>
              <a:t>Indeed, you are our glory and joy.</a:t>
            </a:r>
          </a:p>
          <a:p>
            <a:pPr marL="0" indent="0">
              <a:buNone/>
            </a:pPr>
            <a:r>
              <a:rPr lang="en-GB" sz="2500" b="1" dirty="0"/>
              <a:t>3</a:t>
            </a:r>
            <a:r>
              <a:rPr lang="en-GB" sz="2000" b="1" dirty="0"/>
              <a:t> </a:t>
            </a:r>
            <a:r>
              <a:rPr lang="en-GB" sz="2000" dirty="0"/>
              <a:t>So when we could stand it no longer, we thought it best to be left by ourselves in Athens. </a:t>
            </a:r>
            <a:r>
              <a:rPr lang="en-GB" sz="2000" b="1" baseline="30000" dirty="0"/>
              <a:t>2 </a:t>
            </a:r>
            <a:r>
              <a:rPr lang="en-GB" sz="2000" dirty="0"/>
              <a:t>We sent Timothy, who is our brother and co-worker in God’s service in spreading the gospel of Christ, to strengthen and encourage you in your faith, </a:t>
            </a:r>
            <a:r>
              <a:rPr lang="en-GB" sz="2000" b="1" baseline="30000" dirty="0"/>
              <a:t>3 </a:t>
            </a:r>
            <a:r>
              <a:rPr lang="en-GB" sz="2000" dirty="0"/>
              <a:t>so that no one would be unsettled by these trials. For you know quite well that we are destined for them. </a:t>
            </a:r>
            <a:r>
              <a:rPr lang="en-GB" sz="2000" b="1" baseline="30000" dirty="0"/>
              <a:t>4 </a:t>
            </a:r>
            <a:r>
              <a:rPr lang="en-GB" sz="2000" dirty="0"/>
              <a:t>In fact, when we were with you, we kept telling you that we would be persecuted. And it turned out that way, as you well know. </a:t>
            </a:r>
            <a:r>
              <a:rPr lang="en-GB" sz="2000" b="1" baseline="30000" dirty="0"/>
              <a:t>5 </a:t>
            </a:r>
            <a:r>
              <a:rPr lang="en-GB" sz="2000" dirty="0"/>
              <a:t>For this reason, when I could stand it no longer, I sent to find out about your faith. I was afraid that in some way the tempter had tempted you and that our labours might have been in vain.</a:t>
            </a:r>
          </a:p>
        </p:txBody>
      </p:sp>
    </p:spTree>
    <p:extLst>
      <p:ext uri="{BB962C8B-B14F-4D97-AF65-F5344CB8AC3E}">
        <p14:creationId xmlns:p14="http://schemas.microsoft.com/office/powerpoint/2010/main" xmlns="" val="40998005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B7F30290-BC65-01DC-37FE-46324CBFE0F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6AB483EA-233A-0F79-3A8F-32F8B854067B}"/>
              </a:ext>
            </a:extLst>
          </p:cNvPr>
          <p:cNvSpPr>
            <a:spLocks noGrp="1"/>
          </p:cNvSpPr>
          <p:nvPr>
            <p:ph idx="1"/>
          </p:nvPr>
        </p:nvSpPr>
        <p:spPr>
          <a:xfrm>
            <a:off x="457200" y="548680"/>
            <a:ext cx="8229600" cy="5760640"/>
          </a:xfrm>
        </p:spPr>
        <p:txBody>
          <a:bodyPr>
            <a:noAutofit/>
          </a:bodyPr>
          <a:lstStyle/>
          <a:p>
            <a:pPr marL="0" indent="0">
              <a:lnSpc>
                <a:spcPct val="115000"/>
              </a:lnSpc>
              <a:buNone/>
            </a:pPr>
            <a:r>
              <a:rPr lang="en-GB" sz="2800" b="1" kern="0" dirty="0">
                <a:solidFill>
                  <a:srgbClr val="000000"/>
                </a:solidFill>
                <a:effectLst/>
                <a:latin typeface="+mj-lt"/>
                <a:ea typeface="Times New Roman" panose="02020603050405020304" pitchFamily="18" charset="0"/>
                <a:cs typeface="Calibri" panose="020F0502020204030204" pitchFamily="34" charset="0"/>
              </a:rPr>
              <a:t>1 Thessalonians </a:t>
            </a:r>
            <a:r>
              <a:rPr lang="en-GB" sz="2800" b="1" kern="0" dirty="0">
                <a:solidFill>
                  <a:srgbClr val="000000"/>
                </a:solidFill>
                <a:ea typeface="Times New Roman" panose="02020603050405020304" pitchFamily="18" charset="0"/>
                <a:cs typeface="Calibri" panose="020F0502020204030204" pitchFamily="34" charset="0"/>
              </a:rPr>
              <a:t>2:17-3:13</a:t>
            </a:r>
            <a:r>
              <a:rPr lang="en-GB" sz="2800" b="1" kern="0" dirty="0">
                <a:solidFill>
                  <a:srgbClr val="000000"/>
                </a:solidFill>
                <a:effectLst/>
                <a:latin typeface="+mj-lt"/>
                <a:ea typeface="Times New Roman" panose="02020603050405020304" pitchFamily="18" charset="0"/>
                <a:cs typeface="Calibri" panose="020F0502020204030204" pitchFamily="34" charset="0"/>
              </a:rPr>
              <a:t> (cont.)</a:t>
            </a:r>
            <a:endParaRPr lang="en-GB" sz="2800" b="1" dirty="0">
              <a:latin typeface="+mj-lt"/>
            </a:endParaRPr>
          </a:p>
          <a:p>
            <a:pPr marL="0" indent="0">
              <a:buNone/>
            </a:pPr>
            <a:r>
              <a:rPr lang="en-GB" sz="2500" b="1" dirty="0"/>
              <a:t>Timothy’s encouraging report</a:t>
            </a:r>
          </a:p>
          <a:p>
            <a:pPr marL="0" indent="0">
              <a:buNone/>
            </a:pPr>
            <a:r>
              <a:rPr lang="en-GB" sz="2000" b="1" baseline="30000" dirty="0"/>
              <a:t>6 </a:t>
            </a:r>
            <a:r>
              <a:rPr lang="en-GB" sz="2000" dirty="0"/>
              <a:t>But Timothy has just now come to us from you and has brought good news about your faith and love. He has told us that you always have pleasant memories of us and that you long to see us, just as we also long to see you. </a:t>
            </a:r>
            <a:r>
              <a:rPr lang="en-GB" sz="2000" b="1" baseline="30000" dirty="0"/>
              <a:t>7 </a:t>
            </a:r>
            <a:r>
              <a:rPr lang="en-GB" sz="2000" dirty="0"/>
              <a:t>Therefore, brothers and sisters, in all our distress and persecution we were encouraged about you because of your faith. </a:t>
            </a:r>
            <a:r>
              <a:rPr lang="en-GB" sz="2000" b="1" baseline="30000" dirty="0"/>
              <a:t>8 </a:t>
            </a:r>
            <a:r>
              <a:rPr lang="en-GB" sz="2000" dirty="0"/>
              <a:t>For now we really live, since you are standing firm in the Lord. </a:t>
            </a:r>
            <a:r>
              <a:rPr lang="en-GB" sz="2000" b="1" baseline="30000" dirty="0"/>
              <a:t>9 </a:t>
            </a:r>
            <a:r>
              <a:rPr lang="en-GB" sz="2000" dirty="0"/>
              <a:t>How can we thank God enough for you in return for all the joy we have in the presence of our God because of you? </a:t>
            </a:r>
            <a:r>
              <a:rPr lang="en-GB" sz="2000" b="1" baseline="30000" dirty="0"/>
              <a:t>10 </a:t>
            </a:r>
            <a:r>
              <a:rPr lang="en-GB" sz="2000" dirty="0"/>
              <a:t>Night and day we pray most earnestly that we may see you again and supply what is lacking in your faith.</a:t>
            </a:r>
          </a:p>
          <a:p>
            <a:pPr marL="0" indent="0">
              <a:buNone/>
            </a:pPr>
            <a:r>
              <a:rPr lang="en-GB" sz="2000" b="1" baseline="30000" dirty="0"/>
              <a:t>11 </a:t>
            </a:r>
            <a:r>
              <a:rPr lang="en-GB" sz="2000" dirty="0"/>
              <a:t>Now may our God and Father himself and our Lord Jesus clear the way for us to come to you. </a:t>
            </a:r>
            <a:r>
              <a:rPr lang="en-GB" sz="2000" b="1" baseline="30000" dirty="0"/>
              <a:t>12 </a:t>
            </a:r>
            <a:r>
              <a:rPr lang="en-GB" sz="2000" dirty="0"/>
              <a:t>May the Lord make your love increase and overflow for each other and for everyone else, just as ours does for you. </a:t>
            </a:r>
            <a:r>
              <a:rPr lang="en-GB" sz="2000" b="1" baseline="30000" dirty="0"/>
              <a:t>13 </a:t>
            </a:r>
            <a:r>
              <a:rPr lang="en-GB" sz="2000" dirty="0"/>
              <a:t>May he strengthen your hearts so that you will be blameless and holy in the presence of our God and Father when our Lord Jesus comes with all his holy ones.</a:t>
            </a:r>
          </a:p>
          <a:p>
            <a:pPr marL="0" indent="0">
              <a:buNone/>
            </a:pPr>
            <a:endParaRPr lang="en-GB" sz="2000" dirty="0"/>
          </a:p>
        </p:txBody>
      </p:sp>
    </p:spTree>
    <p:extLst>
      <p:ext uri="{BB962C8B-B14F-4D97-AF65-F5344CB8AC3E}">
        <p14:creationId xmlns:p14="http://schemas.microsoft.com/office/powerpoint/2010/main" xmlns="" val="13727518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xmlns="" id="{6ED3066B-DCFF-376A-A86A-68C5D839DB1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xmlns="" id="{6ED9B3C6-638C-A4B0-0719-FBB0AF8A0057}"/>
              </a:ext>
            </a:extLst>
          </p:cNvPr>
          <p:cNvSpPr txBox="1"/>
          <p:nvPr/>
        </p:nvSpPr>
        <p:spPr>
          <a:xfrm>
            <a:off x="405410" y="692696"/>
            <a:ext cx="8122801" cy="1754326"/>
          </a:xfrm>
          <a:prstGeom prst="rect">
            <a:avLst/>
          </a:prstGeom>
          <a:noFill/>
        </p:spPr>
        <p:txBody>
          <a:bodyPr wrap="none" rtlCol="0">
            <a:spAutoFit/>
          </a:bodyPr>
          <a:lstStyle/>
          <a:p>
            <a:r>
              <a:rPr lang="en-GB" sz="3000" dirty="0"/>
              <a:t>1) Hang in there in times of desperation</a:t>
            </a:r>
          </a:p>
          <a:p>
            <a:endParaRPr lang="en-GB" sz="2500" dirty="0"/>
          </a:p>
          <a:p>
            <a:r>
              <a:rPr lang="en-GB" sz="2800" dirty="0"/>
              <a:t>1 Thessalonians 2:17</a:t>
            </a:r>
          </a:p>
          <a:p>
            <a:r>
              <a:rPr lang="en-GB" sz="2500" dirty="0"/>
              <a:t>…out of our intense longing we made every effort to see you.</a:t>
            </a:r>
          </a:p>
        </p:txBody>
      </p:sp>
    </p:spTree>
    <p:extLst>
      <p:ext uri="{BB962C8B-B14F-4D97-AF65-F5344CB8AC3E}">
        <p14:creationId xmlns:p14="http://schemas.microsoft.com/office/powerpoint/2010/main" xmlns="" val="20428368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xmlns="" id="{DC1FD3D9-FC53-CF76-2AB2-9932ABEE464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xmlns="" id="{1F44A7EF-FDCA-E597-7991-709C4C75B3B3}"/>
              </a:ext>
            </a:extLst>
          </p:cNvPr>
          <p:cNvSpPr txBox="1"/>
          <p:nvPr/>
        </p:nvSpPr>
        <p:spPr>
          <a:xfrm>
            <a:off x="405410" y="692696"/>
            <a:ext cx="8122801" cy="4708981"/>
          </a:xfrm>
          <a:prstGeom prst="rect">
            <a:avLst/>
          </a:prstGeom>
          <a:noFill/>
        </p:spPr>
        <p:txBody>
          <a:bodyPr wrap="none" rtlCol="0">
            <a:spAutoFit/>
          </a:bodyPr>
          <a:lstStyle/>
          <a:p>
            <a:r>
              <a:rPr lang="en-GB" sz="3000" dirty="0"/>
              <a:t>1) Hang in there in times of desperation</a:t>
            </a:r>
          </a:p>
          <a:p>
            <a:endParaRPr lang="en-GB" sz="2500" dirty="0"/>
          </a:p>
          <a:p>
            <a:r>
              <a:rPr lang="en-GB" sz="2800" dirty="0"/>
              <a:t>1 Thessalonians 2:17</a:t>
            </a:r>
          </a:p>
          <a:p>
            <a:r>
              <a:rPr lang="en-GB" sz="2500" dirty="0"/>
              <a:t>…out of our intense longing we made every effort to see you.</a:t>
            </a:r>
          </a:p>
          <a:p>
            <a:endParaRPr lang="en-GB" sz="2500" dirty="0"/>
          </a:p>
          <a:p>
            <a:r>
              <a:rPr lang="en-GB" sz="2800" dirty="0"/>
              <a:t>1 Thessalonians 3:8</a:t>
            </a:r>
          </a:p>
          <a:p>
            <a:r>
              <a:rPr lang="en-GB" sz="2500" dirty="0"/>
              <a:t>…standing firm in the Lord.</a:t>
            </a:r>
          </a:p>
          <a:p>
            <a:endParaRPr lang="en-GB" sz="2500" dirty="0"/>
          </a:p>
          <a:p>
            <a:r>
              <a:rPr lang="en-GB" sz="2800" dirty="0"/>
              <a:t>Psalm 34:6 (NLT)</a:t>
            </a:r>
          </a:p>
          <a:p>
            <a:r>
              <a:rPr lang="en-GB" sz="2500" dirty="0"/>
              <a:t>In my desperation I prayed, and the </a:t>
            </a:r>
            <a:r>
              <a:rPr lang="en-GB" sz="2500" cap="small" dirty="0"/>
              <a:t>Lord</a:t>
            </a:r>
            <a:r>
              <a:rPr lang="en-GB" sz="2500" dirty="0"/>
              <a:t> listened;</a:t>
            </a:r>
            <a:br>
              <a:rPr lang="en-GB" sz="2500" dirty="0"/>
            </a:br>
            <a:r>
              <a:rPr lang="en-GB" sz="2500" dirty="0"/>
              <a:t>    he saved me from all my troubles.</a:t>
            </a:r>
          </a:p>
        </p:txBody>
      </p:sp>
    </p:spTree>
    <p:extLst>
      <p:ext uri="{BB962C8B-B14F-4D97-AF65-F5344CB8AC3E}">
        <p14:creationId xmlns:p14="http://schemas.microsoft.com/office/powerpoint/2010/main" xmlns="" val="35864918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xmlns="" id="{B56BFA4C-3CA7-8A62-825D-2C9FBB5583B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xmlns="" id="{AE06EF11-CF68-7372-838F-8B5CD7D47C98}"/>
              </a:ext>
            </a:extLst>
          </p:cNvPr>
          <p:cNvSpPr txBox="1"/>
          <p:nvPr/>
        </p:nvSpPr>
        <p:spPr>
          <a:xfrm>
            <a:off x="405411" y="692696"/>
            <a:ext cx="8415062" cy="4108817"/>
          </a:xfrm>
          <a:prstGeom prst="rect">
            <a:avLst/>
          </a:prstGeom>
          <a:noFill/>
        </p:spPr>
        <p:txBody>
          <a:bodyPr wrap="square" rtlCol="0">
            <a:spAutoFit/>
          </a:bodyPr>
          <a:lstStyle/>
          <a:p>
            <a:r>
              <a:rPr lang="en-GB" sz="3000" dirty="0"/>
              <a:t>2) Hang in there in times of persecution</a:t>
            </a:r>
          </a:p>
          <a:p>
            <a:endParaRPr lang="en-GB" sz="2500" dirty="0"/>
          </a:p>
          <a:p>
            <a:r>
              <a:rPr lang="en-GB" sz="2800" dirty="0"/>
              <a:t>1 Thessalonians 3:4</a:t>
            </a:r>
          </a:p>
          <a:p>
            <a:r>
              <a:rPr lang="en-GB" sz="2500" dirty="0"/>
              <a:t>…when we were with you, we kept telling you that we</a:t>
            </a:r>
          </a:p>
          <a:p>
            <a:r>
              <a:rPr lang="en-GB" sz="2500" dirty="0"/>
              <a:t>would be persecuted. And it turned out that way…</a:t>
            </a:r>
          </a:p>
          <a:p>
            <a:endParaRPr lang="en-GB" sz="2500" dirty="0"/>
          </a:p>
          <a:p>
            <a:r>
              <a:rPr lang="en-GB" sz="2800" dirty="0"/>
              <a:t>Acts 17:5-6</a:t>
            </a:r>
          </a:p>
          <a:p>
            <a:r>
              <a:rPr lang="en-GB" sz="2500" b="1" baseline="30000" dirty="0"/>
              <a:t>5 </a:t>
            </a:r>
            <a:r>
              <a:rPr lang="en-GB" sz="2500" dirty="0"/>
              <a:t>… They attacked the home of Jason, searching for Paul and Silas... </a:t>
            </a:r>
            <a:r>
              <a:rPr lang="en-GB" sz="2500" b="1" baseline="30000" dirty="0"/>
              <a:t>6 </a:t>
            </a:r>
            <a:r>
              <a:rPr lang="en-GB" sz="2500" dirty="0"/>
              <a:t>Not finding them there, they dragged out Jason… and took them before the city council. </a:t>
            </a:r>
          </a:p>
        </p:txBody>
      </p:sp>
    </p:spTree>
    <p:extLst>
      <p:ext uri="{BB962C8B-B14F-4D97-AF65-F5344CB8AC3E}">
        <p14:creationId xmlns:p14="http://schemas.microsoft.com/office/powerpoint/2010/main" xmlns="" val="29219699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xmlns="" id="{65BA5B1F-0078-AED7-91BC-54468B26BB3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xmlns="" id="{6F19A40D-BC8E-122C-5153-2F0FBE9134F5}"/>
              </a:ext>
            </a:extLst>
          </p:cNvPr>
          <p:cNvSpPr txBox="1"/>
          <p:nvPr/>
        </p:nvSpPr>
        <p:spPr>
          <a:xfrm>
            <a:off x="405411" y="692696"/>
            <a:ext cx="8415062" cy="5693866"/>
          </a:xfrm>
          <a:prstGeom prst="rect">
            <a:avLst/>
          </a:prstGeom>
          <a:noFill/>
        </p:spPr>
        <p:txBody>
          <a:bodyPr wrap="square" rtlCol="0">
            <a:spAutoFit/>
          </a:bodyPr>
          <a:lstStyle/>
          <a:p>
            <a:r>
              <a:rPr lang="en-GB" sz="3000" dirty="0"/>
              <a:t>2) Hang in there in times of persecution</a:t>
            </a:r>
          </a:p>
          <a:p>
            <a:endParaRPr lang="en-GB" sz="2500" dirty="0"/>
          </a:p>
          <a:p>
            <a:r>
              <a:rPr lang="en-GB" sz="2800" dirty="0"/>
              <a:t>1 Thessalonians 3:4</a:t>
            </a:r>
          </a:p>
          <a:p>
            <a:r>
              <a:rPr lang="en-GB" sz="2500" dirty="0"/>
              <a:t>…when we were with you, we kept telling you that we</a:t>
            </a:r>
          </a:p>
          <a:p>
            <a:r>
              <a:rPr lang="en-GB" sz="2500" dirty="0"/>
              <a:t>would be persecuted. And it turned out that way…</a:t>
            </a:r>
          </a:p>
          <a:p>
            <a:endParaRPr lang="en-GB" sz="2500" dirty="0"/>
          </a:p>
          <a:p>
            <a:r>
              <a:rPr lang="en-GB" sz="2800" dirty="0"/>
              <a:t>Acts 17:5-6</a:t>
            </a:r>
          </a:p>
          <a:p>
            <a:r>
              <a:rPr lang="en-GB" sz="2500" b="1" baseline="30000" dirty="0"/>
              <a:t>5 </a:t>
            </a:r>
            <a:r>
              <a:rPr lang="en-GB" sz="2500" dirty="0"/>
              <a:t>… They attacked the home of Jason, searching for Paul and Silas... </a:t>
            </a:r>
            <a:r>
              <a:rPr lang="en-GB" sz="2500" b="1" baseline="30000" dirty="0"/>
              <a:t>6 </a:t>
            </a:r>
            <a:r>
              <a:rPr lang="en-GB" sz="2500" dirty="0"/>
              <a:t>Not finding them there, they dragged out Jason… and took them before the city council. </a:t>
            </a:r>
          </a:p>
          <a:p>
            <a:endParaRPr lang="en-GB" sz="2500" dirty="0"/>
          </a:p>
          <a:p>
            <a:r>
              <a:rPr lang="en-GB" sz="2800" dirty="0"/>
              <a:t>1 Peter 4:14</a:t>
            </a:r>
          </a:p>
          <a:p>
            <a:r>
              <a:rPr lang="en-GB" sz="2500" b="1" baseline="30000" dirty="0"/>
              <a:t>14 </a:t>
            </a:r>
            <a:r>
              <a:rPr lang="en-GB" sz="2500" dirty="0"/>
              <a:t>If you are insulted for the name of Christ, you are blessed, because the Spirit of glory and of God rests upon you.</a:t>
            </a:r>
          </a:p>
        </p:txBody>
      </p:sp>
    </p:spTree>
    <p:extLst>
      <p:ext uri="{BB962C8B-B14F-4D97-AF65-F5344CB8AC3E}">
        <p14:creationId xmlns:p14="http://schemas.microsoft.com/office/powerpoint/2010/main" xmlns="" val="5285011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xmlns="" id="{A73B3C8C-A533-2AE1-09B4-97E58EF4CD6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xmlns="" id="{561A941A-96F4-512E-9F1B-411A23980F6C}"/>
              </a:ext>
            </a:extLst>
          </p:cNvPr>
          <p:cNvSpPr txBox="1"/>
          <p:nvPr/>
        </p:nvSpPr>
        <p:spPr>
          <a:xfrm>
            <a:off x="405411" y="692696"/>
            <a:ext cx="7983014" cy="2215991"/>
          </a:xfrm>
          <a:prstGeom prst="rect">
            <a:avLst/>
          </a:prstGeom>
          <a:noFill/>
        </p:spPr>
        <p:txBody>
          <a:bodyPr wrap="square" rtlCol="0">
            <a:spAutoFit/>
          </a:bodyPr>
          <a:lstStyle/>
          <a:p>
            <a:r>
              <a:rPr lang="en-GB" sz="3000" dirty="0"/>
              <a:t>3) Hang in there in times of waiting</a:t>
            </a:r>
          </a:p>
          <a:p>
            <a:pPr marL="342900" indent="-342900">
              <a:buAutoNum type="arabicParenR"/>
            </a:pPr>
            <a:endParaRPr lang="en-GB" sz="3000" dirty="0"/>
          </a:p>
          <a:p>
            <a:r>
              <a:rPr lang="en-GB" sz="2800" dirty="0"/>
              <a:t>1 Thessalonians 3:6</a:t>
            </a:r>
          </a:p>
          <a:p>
            <a:r>
              <a:rPr lang="en-GB" sz="2500" dirty="0"/>
              <a:t>… Timothy has just now come to us from you and has brought good news.</a:t>
            </a:r>
          </a:p>
        </p:txBody>
      </p:sp>
    </p:spTree>
    <p:extLst>
      <p:ext uri="{BB962C8B-B14F-4D97-AF65-F5344CB8AC3E}">
        <p14:creationId xmlns:p14="http://schemas.microsoft.com/office/powerpoint/2010/main" xmlns="" val="20483941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16512</TotalTime>
  <Words>406</Words>
  <Application>Microsoft Office PowerPoint</Application>
  <PresentationFormat>On-screen Show (4:3)</PresentationFormat>
  <Paragraphs>95</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Peter 2:13-25</dc:title>
  <dc:creator>Emma Ho</dc:creator>
  <cp:lastModifiedBy>Eve Falconer</cp:lastModifiedBy>
  <cp:revision>339</cp:revision>
  <dcterms:created xsi:type="dcterms:W3CDTF">2021-09-30T18:16:40Z</dcterms:created>
  <dcterms:modified xsi:type="dcterms:W3CDTF">2026-05-18T17:51:16Z</dcterms:modified>
</cp:coreProperties>
</file>